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8" r:id="rId4"/>
    <p:sldId id="261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60" r:id="rId13"/>
    <p:sldId id="276" r:id="rId14"/>
    <p:sldId id="277" r:id="rId15"/>
    <p:sldId id="262" r:id="rId16"/>
    <p:sldId id="278" r:id="rId17"/>
    <p:sldId id="259" r:id="rId18"/>
    <p:sldId id="272" r:id="rId19"/>
    <p:sldId id="273" r:id="rId20"/>
    <p:sldId id="274" r:id="rId21"/>
    <p:sldId id="27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4" autoAdjust="0"/>
  </p:normalViewPr>
  <p:slideViewPr>
    <p:cSldViewPr>
      <p:cViewPr>
        <p:scale>
          <a:sx n="80" d="100"/>
          <a:sy n="80" d="100"/>
        </p:scale>
        <p:origin x="-108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8855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5875"/>
            <a:ext cx="685800" cy="365125"/>
          </a:xfrm>
        </p:spPr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5875"/>
            <a:ext cx="685800" cy="365125"/>
          </a:xfrm>
        </p:spPr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8855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037513" cy="1349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20701"/>
            <a:ext cx="8037513" cy="1486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5875"/>
            <a:ext cx="685800" cy="365125"/>
          </a:xfrm>
        </p:spPr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5875"/>
            <a:ext cx="685800" cy="365125"/>
          </a:xfrm>
        </p:spPr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8855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037513" cy="1349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20701"/>
            <a:ext cx="8037513" cy="1486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037513" cy="1349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20701"/>
            <a:ext cx="8037513" cy="1486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5875"/>
            <a:ext cx="685800" cy="365125"/>
          </a:xfrm>
        </p:spPr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5875"/>
            <a:ext cx="685800" cy="365125"/>
          </a:xfrm>
        </p:spPr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4" y="6257520"/>
            <a:ext cx="1524000" cy="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1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91000">
                <a:schemeClr val="bg1">
                  <a:lumMod val="75000"/>
                </a:schemeClr>
              </a:gs>
              <a:gs pos="100000">
                <a:schemeClr val="bg1">
                  <a:lumMod val="65000"/>
                  <a:alpha val="88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5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6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1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91000">
                <a:schemeClr val="bg1">
                  <a:lumMod val="75000"/>
                </a:schemeClr>
              </a:gs>
              <a:gs pos="100000">
                <a:schemeClr val="bg1">
                  <a:lumMod val="65000"/>
                  <a:alpha val="88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5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1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1000">
                <a:schemeClr val="bg1">
                  <a:lumMod val="95000"/>
                </a:schemeClr>
              </a:gs>
              <a:gs pos="77000">
                <a:schemeClr val="bg1">
                  <a:lumMod val="85000"/>
                </a:schemeClr>
              </a:gs>
              <a:gs pos="91000">
                <a:schemeClr val="bg1">
                  <a:lumMod val="75000"/>
                </a:schemeClr>
              </a:gs>
              <a:gs pos="100000">
                <a:schemeClr val="bg1">
                  <a:lumMod val="65000"/>
                  <a:alpha val="88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794C-6542-4917-B919-C4C09C7E2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5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CB77-2C2E-4182-93B9-6F40224CC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1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CAcQjRxqFQoTCNrFipG05cgCFQzUJgodoSIHdQ&amp;url=http://newsbusters.org/blogs/tim-graham/2012/06/26/who-will-report-gallup-poll-finds-all-time-low-public-confidence-tv-news&amp;psig=AFQjCNEOzFDx1rqhQo2hoSTLqX8xizxPxw&amp;ust=1446129931728331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Steve Miller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8855"/>
            <a:ext cx="7924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Entrepreneurial Journey: The Centrality of Calling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23900" y="3581400"/>
            <a:ext cx="7696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2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Foundation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62200"/>
            <a:ext cx="8001000" cy="3763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/>
              <a:t>Luke 6:38 </a:t>
            </a:r>
            <a:r>
              <a:rPr lang="en-US" sz="3000" b="1" dirty="0" smtClean="0"/>
              <a:t>- </a:t>
            </a:r>
            <a:r>
              <a:rPr lang="en-US" sz="3000" i="1" dirty="0" smtClean="0"/>
              <a:t>“Give</a:t>
            </a:r>
            <a:r>
              <a:rPr lang="en-US" sz="3000" i="1" dirty="0"/>
              <a:t>, and it will be given to you: good measure, pressed down, shaken together, and running over will </a:t>
            </a:r>
            <a:r>
              <a:rPr lang="en-US" sz="3000" i="1" dirty="0" smtClean="0"/>
              <a:t>men put into your lap. </a:t>
            </a:r>
            <a:r>
              <a:rPr lang="en-US" sz="3000" i="1" dirty="0"/>
              <a:t>For with the same measure that you use, it will be measured back to you</a:t>
            </a:r>
            <a:r>
              <a:rPr lang="en-US" sz="3000" i="1" dirty="0" smtClean="0"/>
              <a:t>.” 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4448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Foundation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90800"/>
            <a:ext cx="8001000" cy="3535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err="1" smtClean="0"/>
              <a:t>Deut</a:t>
            </a:r>
            <a:r>
              <a:rPr lang="en-US" sz="3000" b="1" dirty="0" smtClean="0"/>
              <a:t> 8:18 - </a:t>
            </a:r>
            <a:r>
              <a:rPr lang="en-US" sz="3000" i="1" dirty="0" smtClean="0"/>
              <a:t>“Remember </a:t>
            </a:r>
            <a:r>
              <a:rPr lang="en-US" sz="3000" i="1" dirty="0"/>
              <a:t>the Lord your God, for it is He who gives you power to get wealth, that He may establish His </a:t>
            </a:r>
            <a:r>
              <a:rPr lang="en-US" sz="3000" i="1" dirty="0" smtClean="0"/>
              <a:t>covenant.”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309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Foundation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44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/>
              <a:t>Mal </a:t>
            </a:r>
            <a:r>
              <a:rPr lang="en-US" sz="3000" b="1" dirty="0"/>
              <a:t>3:10 </a:t>
            </a:r>
            <a:r>
              <a:rPr lang="en-US" sz="3000" b="1" dirty="0" smtClean="0"/>
              <a:t>- </a:t>
            </a:r>
            <a:r>
              <a:rPr lang="en-US" sz="3000" i="1" dirty="0" smtClean="0"/>
              <a:t>“Bring </a:t>
            </a:r>
            <a:r>
              <a:rPr lang="en-US" sz="3000" i="1" dirty="0"/>
              <a:t>all the tithes into the storehouse, that there may be meat in my house, and prove me now, says the Lord , if I will not open you the windows of heaven, and pour you out a blessing, that there shall not be room enough to receive it</a:t>
            </a:r>
            <a:r>
              <a:rPr lang="en-US" sz="3000" i="1" dirty="0" smtClean="0"/>
              <a:t>.”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09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What’s In Front Of You?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458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John 14:26 </a:t>
            </a:r>
            <a:r>
              <a:rPr lang="en-US" sz="3000" b="1" dirty="0" smtClean="0"/>
              <a:t>- </a:t>
            </a:r>
            <a:r>
              <a:rPr lang="en-US" sz="3000" i="1" dirty="0" smtClean="0"/>
              <a:t>But </a:t>
            </a:r>
            <a:r>
              <a:rPr lang="en-US" sz="3000" i="1" dirty="0"/>
              <a:t>the </a:t>
            </a:r>
            <a:r>
              <a:rPr lang="en-US" sz="3000" i="1" u="sng" dirty="0"/>
              <a:t>Helper</a:t>
            </a:r>
            <a:r>
              <a:rPr lang="en-US" sz="3000" i="1" dirty="0"/>
              <a:t>, the Holy Spirit, whom the Father will send in My name, He will teach you all things</a:t>
            </a:r>
            <a:r>
              <a:rPr lang="en-US" sz="3000" i="1" dirty="0" smtClean="0"/>
              <a:t>.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b="1" dirty="0" smtClean="0"/>
              <a:t>Deuteronomy </a:t>
            </a:r>
            <a:r>
              <a:rPr lang="en-US" sz="3000" b="1" dirty="0"/>
              <a:t>15:10 -  </a:t>
            </a:r>
            <a:r>
              <a:rPr lang="en-US" sz="3000" i="1" dirty="0"/>
              <a:t>The LORD your God will bless you in all your work and in everything </a:t>
            </a:r>
            <a:r>
              <a:rPr lang="en-US" sz="3000" i="1" u="sng" dirty="0"/>
              <a:t>you put your hand to.</a:t>
            </a:r>
            <a:r>
              <a:rPr lang="en-US" sz="3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28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obons.com/blog/wp-content/uploads/2011/11/Gallup-poll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2" y="2713037"/>
            <a:ext cx="1576928" cy="1496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Thriving or Toxic Workplaces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941637"/>
            <a:ext cx="6477000" cy="147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#1 Attribute of a Thriving Workplace is </a:t>
            </a:r>
            <a:r>
              <a:rPr lang="en-US" sz="3000" i="1" dirty="0" smtClean="0"/>
              <a:t/>
            </a:r>
            <a:br>
              <a:rPr lang="en-US" sz="3000" i="1" dirty="0" smtClean="0"/>
            </a:br>
            <a:r>
              <a:rPr lang="en-US" sz="4200" b="1" i="1" dirty="0" smtClean="0"/>
              <a:t>Sense of Personal Concern </a:t>
            </a:r>
            <a:endParaRPr lang="en-US" sz="4200" b="1" i="1" dirty="0"/>
          </a:p>
        </p:txBody>
      </p:sp>
    </p:spTree>
    <p:extLst>
      <p:ext uri="{BB962C8B-B14F-4D97-AF65-F5344CB8AC3E}">
        <p14:creationId xmlns:p14="http://schemas.microsoft.com/office/powerpoint/2010/main" val="41681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Pillars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220200" cy="8382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443996"/>
            <a:ext cx="7239000" cy="44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4008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Proverbs 3:6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12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germano\Dropbox (Millwood Marketing)\HR\Millwood Cares\Heart\Back to School Bash\images\Fair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" t="4023" r="24237" b="10339"/>
          <a:stretch/>
        </p:blipFill>
        <p:spPr bwMode="auto">
          <a:xfrm>
            <a:off x="1" y="0"/>
            <a:ext cx="9144000" cy="68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34242" y="3884225"/>
            <a:ext cx="3128158" cy="2424545"/>
            <a:chOff x="453242" y="4083627"/>
            <a:chExt cx="3128158" cy="2424545"/>
          </a:xfrm>
        </p:grpSpPr>
        <p:sp>
          <p:nvSpPr>
            <p:cNvPr id="6" name="Rectangle 5"/>
            <p:cNvSpPr/>
            <p:nvPr/>
          </p:nvSpPr>
          <p:spPr>
            <a:xfrm>
              <a:off x="453242" y="4083627"/>
              <a:ext cx="3128158" cy="242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1" name="Picture 5" descr="C:\Users\jgermano\Dropbox (Millwood Marketing)\HR\Millwood Cares\Heart\Back to School Bash\images\Fair 2-edi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00" y="4209127"/>
              <a:ext cx="2901116" cy="21923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533400" y="6035137"/>
            <a:ext cx="3733800" cy="3810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Pictured: </a:t>
            </a:r>
            <a:r>
              <a:rPr lang="en-US" sz="1400" dirty="0" smtClean="0">
                <a:solidFill>
                  <a:schemeClr val="tx1"/>
                </a:solidFill>
              </a:rPr>
              <a:t>Family Fun Day event in Rochester, NY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t="7842" r="6060" b="202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5791201"/>
            <a:ext cx="2895600" cy="5907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Pictured: </a:t>
            </a:r>
            <a:r>
              <a:rPr lang="en-US" sz="1400" dirty="0" smtClean="0">
                <a:solidFill>
                  <a:schemeClr val="tx1"/>
                </a:solidFill>
              </a:rPr>
              <a:t>Devon McDonald speaking to Vienna, OH facility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21" y="-76200"/>
            <a:ext cx="9294421" cy="69708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5791200"/>
            <a:ext cx="3200400" cy="5907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Pictured: </a:t>
            </a:r>
            <a:r>
              <a:rPr lang="en-US" sz="1400" dirty="0" smtClean="0">
                <a:solidFill>
                  <a:schemeClr val="tx1"/>
                </a:solidFill>
              </a:rPr>
              <a:t>Mondell Elliott, plant manager, with children of Guatemala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Pillars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220200" cy="8382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443996"/>
            <a:ext cx="7239000" cy="44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4008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Proverbs 3:6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652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02"/>
          <a:stretch/>
        </p:blipFill>
        <p:spPr>
          <a:xfrm>
            <a:off x="1219200" y="2904648"/>
            <a:ext cx="6546342" cy="12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22336" y="3429000"/>
            <a:ext cx="7168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>
                <a:ln w="11430"/>
                <a:solidFill>
                  <a:srgbClr val="F8F8F8">
                    <a:alpha val="6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en-US" sz="8000" b="1" cap="none" spc="150" dirty="0">
              <a:ln w="11430"/>
              <a:solidFill>
                <a:srgbClr val="F8F8F8">
                  <a:alpha val="6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9042" y="3019961"/>
            <a:ext cx="7168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>
                <a:ln w="11430"/>
                <a:solidFill>
                  <a:srgbClr val="F8F8F8">
                    <a:alpha val="6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en-US" sz="8000" b="1" cap="none" spc="150" dirty="0">
              <a:ln w="11430"/>
              <a:solidFill>
                <a:srgbClr val="F8F8F8">
                  <a:alpha val="6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705" y="1828800"/>
            <a:ext cx="7168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cap="none" spc="150" dirty="0" smtClean="0">
                <a:ln w="11430"/>
                <a:solidFill>
                  <a:srgbClr val="F8F8F8">
                    <a:alpha val="6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en-US" sz="8000" b="1" cap="none" spc="150" dirty="0">
              <a:ln w="11430"/>
              <a:solidFill>
                <a:srgbClr val="F8F8F8">
                  <a:alpha val="6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en-US" sz="3600" b="1" dirty="0" smtClean="0">
                <a:solidFill>
                  <a:srgbClr val="892D20"/>
                </a:solidFill>
                <a:effectLst/>
                <a:latin typeface="Franklin Gothic Medium" pitchFamily="34" charset="0"/>
              </a:rPr>
              <a:t>Unit Load</a:t>
            </a:r>
            <a:r>
              <a:rPr lang="en-US" sz="3600" b="1" dirty="0" smtClean="0">
                <a:solidFill>
                  <a:schemeClr val="tx2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Franklin Gothic Medium" pitchFamily="34" charset="0"/>
              </a:rPr>
              <a:t>- Product Groups</a:t>
            </a:r>
          </a:p>
          <a:p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89" y="1067689"/>
            <a:ext cx="3580511" cy="3580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38400"/>
            <a:ext cx="4210050" cy="44255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28600" y="2332925"/>
            <a:ext cx="1498600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Engineered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Consumables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3731125"/>
            <a:ext cx="160020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Pallets &amp; Lumber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00" y="3924419"/>
            <a:ext cx="2438400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Engineered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Systems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Left Brace 19"/>
          <p:cNvSpPr/>
          <p:nvPr/>
        </p:nvSpPr>
        <p:spPr bwMode="auto">
          <a:xfrm>
            <a:off x="1828801" y="1600200"/>
            <a:ext cx="214644" cy="2009941"/>
          </a:xfrm>
          <a:prstGeom prst="leftBrace">
            <a:avLst>
              <a:gd name="adj1" fmla="val 6438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1856875" y="3731125"/>
            <a:ext cx="176462" cy="292100"/>
          </a:xfrm>
          <a:prstGeom prst="leftBrace">
            <a:avLst>
              <a:gd name="adj1" fmla="val 32540"/>
              <a:gd name="adj2" fmla="val 549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0800000">
            <a:off x="7329155" y="2667000"/>
            <a:ext cx="214645" cy="2803024"/>
          </a:xfrm>
          <a:prstGeom prst="leftBrace">
            <a:avLst>
              <a:gd name="adj1" fmla="val 75597"/>
              <a:gd name="adj2" fmla="val 5026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86800" y="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CD39A1-4593-4900-91BC-BD9D0F96B6B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" y="304800"/>
            <a:ext cx="8609354" cy="64570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just a pallet…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6" y="1540843"/>
            <a:ext cx="8021574" cy="4644676"/>
          </a:xfrm>
        </p:spPr>
      </p:pic>
    </p:spTree>
    <p:extLst>
      <p:ext uri="{BB962C8B-B14F-4D97-AF65-F5344CB8AC3E}">
        <p14:creationId xmlns:p14="http://schemas.microsoft.com/office/powerpoint/2010/main" val="25734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26720"/>
            <a:ext cx="10058400" cy="804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11902"/>
          <a:stretch/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rsc.byu.edu/sites/default/files/TRE%203na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0"/>
          <a:stretch/>
        </p:blipFill>
        <p:spPr bwMode="auto">
          <a:xfrm>
            <a:off x="-37357" y="-76200"/>
            <a:ext cx="9181357" cy="69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02"/>
          <a:stretch/>
        </p:blipFill>
        <p:spPr>
          <a:xfrm>
            <a:off x="6917375" y="6244914"/>
            <a:ext cx="1896242" cy="3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9805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82385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b="1" i="1" dirty="0" smtClean="0"/>
              <a:t>What</a:t>
            </a:r>
            <a:r>
              <a:rPr lang="en-US" sz="8500" dirty="0" smtClean="0"/>
              <a:t> you do?</a:t>
            </a:r>
            <a:endParaRPr lang="en-US" sz="8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856875"/>
            <a:ext cx="82296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656975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b="1" i="1" dirty="0" smtClean="0"/>
              <a:t>How</a:t>
            </a:r>
            <a:r>
              <a:rPr lang="en-US" sz="8500" dirty="0" smtClean="0"/>
              <a:t> you do it?</a:t>
            </a:r>
            <a:endParaRPr lang="en-US" sz="85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485525"/>
            <a:ext cx="312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485525"/>
            <a:ext cx="312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292</Words>
  <Application>Microsoft Office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1_Office Theme</vt:lpstr>
      <vt:lpstr>Office Theme</vt:lpstr>
      <vt:lpstr>2_Office Theme</vt:lpstr>
      <vt:lpstr>Steve Miller</vt:lpstr>
      <vt:lpstr>PowerPoint Presentation</vt:lpstr>
      <vt:lpstr>Unit Load - Product Groups </vt:lpstr>
      <vt:lpstr>Our Locations</vt:lpstr>
      <vt:lpstr>It’s just a pallet…</vt:lpstr>
      <vt:lpstr>PowerPoint Presentation</vt:lpstr>
      <vt:lpstr>PowerPoint Presentation</vt:lpstr>
      <vt:lpstr>PowerPoint Presentation</vt:lpstr>
      <vt:lpstr>PowerPoint Presentation</vt:lpstr>
      <vt:lpstr>Foundation</vt:lpstr>
      <vt:lpstr>Foundation</vt:lpstr>
      <vt:lpstr>Foundation</vt:lpstr>
      <vt:lpstr>What’s In Front Of You?</vt:lpstr>
      <vt:lpstr>Thriving or Toxic Workplaces </vt:lpstr>
      <vt:lpstr>Our Pillars</vt:lpstr>
      <vt:lpstr>PowerPoint Presentation</vt:lpstr>
      <vt:lpstr>PowerPoint Presentation</vt:lpstr>
      <vt:lpstr>PowerPoint Presentation</vt:lpstr>
      <vt:lpstr>Our Pillars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Steve Miller</cp:lastModifiedBy>
  <cp:revision>20</cp:revision>
  <cp:lastPrinted>2015-10-28T16:14:14Z</cp:lastPrinted>
  <dcterms:created xsi:type="dcterms:W3CDTF">2015-10-25T14:00:29Z</dcterms:created>
  <dcterms:modified xsi:type="dcterms:W3CDTF">2015-10-28T16:30:51Z</dcterms:modified>
</cp:coreProperties>
</file>